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>
      <p:cViewPr varScale="1">
        <p:scale>
          <a:sx n="134" d="100"/>
          <a:sy n="134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6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2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98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74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48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7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68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90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23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0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9E05E-F8E0-4EE4-95F7-15D5115C6013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7542-D115-43ED-AC72-CD7F996B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0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0" y="125111"/>
            <a:ext cx="8917686" cy="668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4656" y="141237"/>
            <a:ext cx="7512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První nástřel 6. 7. 2021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zcela bez korekce nastavení kolimátoru a na 25 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3779911" y="3861048"/>
            <a:ext cx="720081" cy="460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022085" y="2396172"/>
            <a:ext cx="2366339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dvě „ulítlé“ rány zřejmě z nervozity nebo nesoustředění, ale nejpravděpodobněji kvůli vysoké horečce  po druhé dávce očkování C19.</a:t>
            </a:r>
            <a:endParaRPr 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700061" y="4310838"/>
            <a:ext cx="720081" cy="460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4005064"/>
            <a:ext cx="2304256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tři rány plus jedna (téměř do stejného místa) pana Šedého.</a:t>
            </a:r>
          </a:p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Tyto asi nejlépe (správně) ukazovaly kam vlastně zbraň střílí.</a:t>
            </a:r>
            <a:endParaRPr 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8810" y="125111"/>
            <a:ext cx="7690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První nástřel 6. 7. 2021</a:t>
            </a:r>
          </a:p>
          <a:p>
            <a:r>
              <a:rPr lang="cs-CZ" sz="2800" b="1" dirty="0" smtClean="0"/>
              <a:t>zcela bez korekce nastavení kolimátoru a na 25 m</a:t>
            </a:r>
          </a:p>
        </p:txBody>
      </p:sp>
      <p:sp>
        <p:nvSpPr>
          <p:cNvPr id="12" name="Šipka doprava 11"/>
          <p:cNvSpPr/>
          <p:nvPr/>
        </p:nvSpPr>
        <p:spPr>
          <a:xfrm rot="18849531">
            <a:off x="3220151" y="5084610"/>
            <a:ext cx="102151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8459063">
            <a:off x="4303934" y="3260732"/>
            <a:ext cx="1855131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0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7" y="289929"/>
            <a:ext cx="8538210" cy="64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845" y="241484"/>
            <a:ext cx="391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Druhý nástřel 13. 7. 2021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Vzdálenost stále 25 m</a:t>
            </a:r>
          </a:p>
        </p:txBody>
      </p:sp>
      <p:sp>
        <p:nvSpPr>
          <p:cNvPr id="5" name="Ovál 4"/>
          <p:cNvSpPr/>
          <p:nvPr/>
        </p:nvSpPr>
        <p:spPr>
          <a:xfrm>
            <a:off x="4716016" y="3032718"/>
            <a:ext cx="720081" cy="460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022085" y="2396172"/>
            <a:ext cx="2366339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rány po korekci nastavení půl otáčky nahoru a čtvrt doprava.</a:t>
            </a:r>
          </a:p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již jsem ale začínal „větřit“, že ono to střílet dobře bude.</a:t>
            </a:r>
            <a:endParaRPr 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970515" y="3032718"/>
            <a:ext cx="720081" cy="460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1077704"/>
            <a:ext cx="230425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dvě rány po druhé korekci dvou „kliků“ doleva.</a:t>
            </a:r>
          </a:p>
        </p:txBody>
      </p:sp>
      <p:sp>
        <p:nvSpPr>
          <p:cNvPr id="14" name="Ovál 13"/>
          <p:cNvSpPr/>
          <p:nvPr/>
        </p:nvSpPr>
        <p:spPr>
          <a:xfrm rot="18298943">
            <a:off x="4234774" y="3599470"/>
            <a:ext cx="992199" cy="48774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131840" y="5129897"/>
            <a:ext cx="230425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dvě rány, tentokrát Lucie.</a:t>
            </a:r>
          </a:p>
        </p:txBody>
      </p:sp>
      <p:sp>
        <p:nvSpPr>
          <p:cNvPr id="12" name="Šipka doprava 11"/>
          <p:cNvSpPr/>
          <p:nvPr/>
        </p:nvSpPr>
        <p:spPr>
          <a:xfrm rot="2807181">
            <a:off x="3053130" y="2718909"/>
            <a:ext cx="102151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8459063">
            <a:off x="5466552" y="2848849"/>
            <a:ext cx="546593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8430122">
            <a:off x="3565892" y="4571085"/>
            <a:ext cx="102151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54999" y="225358"/>
            <a:ext cx="391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Druhý nástřel 13. 7. 2021</a:t>
            </a:r>
          </a:p>
          <a:p>
            <a:r>
              <a:rPr lang="cs-CZ" sz="2800" b="1" dirty="0" smtClean="0"/>
              <a:t>Vzdálenost stále 25 m</a:t>
            </a:r>
          </a:p>
        </p:txBody>
      </p:sp>
    </p:spTree>
    <p:extLst>
      <p:ext uri="{BB962C8B-B14F-4D97-AF65-F5344CB8AC3E}">
        <p14:creationId xmlns:p14="http://schemas.microsoft.com/office/powerpoint/2010/main" val="11942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7" y="289929"/>
            <a:ext cx="8538210" cy="64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845" y="241484"/>
            <a:ext cx="391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Druhý nástřel 13. 7. 2021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Vzdálenost 50 m</a:t>
            </a:r>
          </a:p>
        </p:txBody>
      </p:sp>
      <p:sp>
        <p:nvSpPr>
          <p:cNvPr id="11" name="Ovál 10"/>
          <p:cNvSpPr/>
          <p:nvPr/>
        </p:nvSpPr>
        <p:spPr>
          <a:xfrm rot="634718">
            <a:off x="4148658" y="1944603"/>
            <a:ext cx="999406" cy="460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1221720"/>
            <a:ext cx="230425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dvě rány.</a:t>
            </a:r>
          </a:p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Vzdálenost poprvé 50 m.</a:t>
            </a:r>
            <a:endParaRPr 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ál 13"/>
          <p:cNvSpPr/>
          <p:nvPr/>
        </p:nvSpPr>
        <p:spPr>
          <a:xfrm rot="18298943">
            <a:off x="4214971" y="2459683"/>
            <a:ext cx="444680" cy="4513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820660" y="3912967"/>
            <a:ext cx="230425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rána, tentokrát Lucie.</a:t>
            </a:r>
          </a:p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Vzdálenost 50 m.</a:t>
            </a:r>
            <a:endParaRPr 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Šipka doprava 11"/>
          <p:cNvSpPr/>
          <p:nvPr/>
        </p:nvSpPr>
        <p:spPr>
          <a:xfrm rot="1291313">
            <a:off x="3229384" y="1604204"/>
            <a:ext cx="102151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8430122">
            <a:off x="3386146" y="3274939"/>
            <a:ext cx="102151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54999" y="225358"/>
            <a:ext cx="391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Druhý nástřel 13. 7. 2021</a:t>
            </a:r>
          </a:p>
          <a:p>
            <a:r>
              <a:rPr lang="cs-CZ" sz="2800" b="1" dirty="0" smtClean="0"/>
              <a:t>Vzdálenost 50 m</a:t>
            </a:r>
          </a:p>
        </p:txBody>
      </p:sp>
    </p:spTree>
    <p:extLst>
      <p:ext uri="{BB962C8B-B14F-4D97-AF65-F5344CB8AC3E}">
        <p14:creationId xmlns:p14="http://schemas.microsoft.com/office/powerpoint/2010/main" val="29443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4" y="260648"/>
            <a:ext cx="8538210" cy="64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845" y="241484"/>
            <a:ext cx="391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Druhý nástřel 13. 7. 2021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Vzdálenost 50 m</a:t>
            </a:r>
          </a:p>
        </p:txBody>
      </p:sp>
      <p:sp>
        <p:nvSpPr>
          <p:cNvPr id="11" name="Ovál 10"/>
          <p:cNvSpPr/>
          <p:nvPr/>
        </p:nvSpPr>
        <p:spPr>
          <a:xfrm>
            <a:off x="3788618" y="3256564"/>
            <a:ext cx="783382" cy="460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971600" y="2629361"/>
            <a:ext cx="1806186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další dvě rány po korekci 1 kliku dolů a míření na spodní okraj desítky (nikoli jako dosud na její střed).</a:t>
            </a:r>
            <a:endParaRPr 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ál 13"/>
          <p:cNvSpPr/>
          <p:nvPr/>
        </p:nvSpPr>
        <p:spPr>
          <a:xfrm rot="19490797">
            <a:off x="3679049" y="3281466"/>
            <a:ext cx="396020" cy="97710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004048" y="5108684"/>
            <a:ext cx="230425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dvě kontrolní rány Lucie.</a:t>
            </a:r>
            <a:endParaRPr 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Šipka doprava 11"/>
          <p:cNvSpPr/>
          <p:nvPr/>
        </p:nvSpPr>
        <p:spPr>
          <a:xfrm rot="1291313">
            <a:off x="2868790" y="2874841"/>
            <a:ext cx="1037393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3504302">
            <a:off x="3989948" y="4543966"/>
            <a:ext cx="1248238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54999" y="225358"/>
            <a:ext cx="391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Druhý nástřel 13. 7. 2021</a:t>
            </a:r>
          </a:p>
          <a:p>
            <a:r>
              <a:rPr lang="cs-CZ" sz="2800" b="1" dirty="0" smtClean="0"/>
              <a:t>Vzdálenost 50 m</a:t>
            </a:r>
          </a:p>
        </p:txBody>
      </p:sp>
    </p:spTree>
    <p:extLst>
      <p:ext uri="{BB962C8B-B14F-4D97-AF65-F5344CB8AC3E}">
        <p14:creationId xmlns:p14="http://schemas.microsoft.com/office/powerpoint/2010/main" val="10099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207</Words>
  <Application>Microsoft Office PowerPoint</Application>
  <PresentationFormat>Předvádění na obrazovce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ZČU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Noháč</dc:creator>
  <cp:lastModifiedBy>Karel Noháč</cp:lastModifiedBy>
  <cp:revision>7</cp:revision>
  <dcterms:created xsi:type="dcterms:W3CDTF">2021-07-14T15:31:21Z</dcterms:created>
  <dcterms:modified xsi:type="dcterms:W3CDTF">2021-07-14T16:33:07Z</dcterms:modified>
</cp:coreProperties>
</file>